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č.16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/>
              <a:t>Boh povolal Mojžiša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Mojžiš počul Boží hlas, čo videl?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krásny vinič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 a hrom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horiaci ker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rozdelené more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horiaci ker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25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Gideon a jeho 300 mužov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lang="s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/>
              <a:t>Keď sa Gideonovi zjavil Pánov anjel, povedal: "Pán s tebou, silný bojovník."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sudcovia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Gideonovi sa zjavil Pánov anjel a povedal: Boh je s tebou, mocný bojovník. Boh mu dal istotu cez rosu a rúno.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si bol istý, že ho Boh povolal, rozbil Baala a jeho oltár, ktorý Izraeliti uctievali.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povedal Gedeonovi, aby si vybral bojovníkov, aby porazili Madiančanov. Podľa Božieho pokynu bolo vybraných len 300 mužov.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mu dal úžasný plán, ako na nich zaútočiť. Boh im dal trúby a prázdne nádoby s fakľami vo vnútri.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noci Gideon a jeho 300 mužov uskutočnili plán, ktorý im dal Boh. Vyhrali vojnu proti Madiančanom.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 a jeho 300 mužov vyhrali vojnu proti početným Madiančanom len vďaka tomu, že poslúchli Boží príkaz.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Tajomstvo víťazstva v mojom živote je poslúchať Boha.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to Všemohúci Boh, ktorý dokáže poraziť početné nepriateľské sily iba s 300 mužmi.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Ktoré nepoužili Gideon a jeho 300 mužov na porazenie nepriateľa?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poháre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meče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baterky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trúbky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meče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Hospodin videl, že sa išiel pozrieť, zavolal naňho Boh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zvnútra kríka,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"Mojžiš! Mojžiš!" A Mojžiš povedal: "Tu som."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lang="s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/>
              <a:t>Keď sa Gideonovi zjavil Pánov anjel, povedal: "Pán s tebou, silný bojovník."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sudcovia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26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/>
              <a:t>Samson, silný bojovník.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porodila chlapca a dala mu meno Samson. Vyrástol a Hospodin ho požehnal,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sudcovia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Medzi izraelskými vodcami bol vodca menom Samson. Bol to muž, ktorý bol od narodenia oddelený od Boha.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 bol veľmi silný bojovník. Kvôli Samsonovi nemohli Filištínci a ostatné krajiny, ktoré ich utláčali, utláčať Izraelitov</a:t>
            </a:r>
            <a:r xmlns:a="http://schemas.openxmlformats.org/drawingml/2006/main">
              <a:rPr lang="s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nič viac.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Jeho sila vychádzala z vlasov. Ale jeho vlasy boli oholené tým, že bol oklamaný. Takže stratil svoju moc.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Samsona zajali a nepriateľ sa mu vysmieval. Ľutoval, že ho oklamali kvôli arogancii.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 sa modlil k Bohu, aby ho napokon opäť posilnil. Boh odpovedal na jeho modlitbu a nakoniec mu dal silu.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 bol muž, ktorý dostal zvláštnu milosť a povolanie od Boha.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kvôli jeho arogancii,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všetkých stratil.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Aj my sme milované Božie deti, ktoré prijali Božiu milosť a poslanie.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Preto sa musíme pokoriť pred Slovom Božím.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počúva a odpovedá na naše vážne a pravdivé modlitby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Desať katastrof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sa vzala Samsonova sila?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vlasy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rameno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vlasy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Žena porodila chlapca a dala mu meno Samson. Vyrástol a Hospodin ho požehnal,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sudcovia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27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/>
              <a:t>Ruth, žena ušľachtilého charakteru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Tvoj ľud bude mojím ľudom a tvoj Boh mojím Bohom.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Židovka Noemi mala dvoch synov, ktorí sa vydali za pohanov. Jej dvaja synovia však zomreli. Zostali jej teda dve vdovské nevesty.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Noemi sa rozhodla vrátiť do svojho domu v Judsku. Povedala svojim dvom nevestám, aby sa vrátili domov. Ale jej druhá nevesta sa nevrátila do svojho rodného mesta, ale nasledovala svoju svokru, aby žila v Judsku.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Rút si musela pozbierať zvyšky obilia, aby mohla žiť s Noemi, pretože nemala manžela, ktorý by sa staral o domácnosť.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Náhodou pozbierala zvyšky obilia na poli patriacom Boazovi. Boaz si myslel, že je to vznešená žena a oženil sa s Rút.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prijal Rút a Noemi za rodinu a žil šťastný život. V budúcnosti kráľ Dávid a Ježiš pochádzali z rodu Boaz a Rút.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/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bola nežid. Bola to dobrá a úprimná žena a dobre slúžila svojej svokre.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Takže bola požehnaná.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pomáhať aj našim susedom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uctievať Boha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 dobrým a úprimným srdcom.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Egypťania spoznajú, že ja som Hospodin, keď vystriem ruku proti Egyptu a vyvediem z neho Izraelitov.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nehľadí na zovňajšok, ale na srdce.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Prečo sa Noemi vrátila domov z Moábu do Judska?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lebo ochorela..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pretože jej manžel zomrel..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pretože jej dvaja synovia zomreli..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pretože sa chcela stretnúť so svojou rodinou..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pretože jej dvaja synovia zomreli..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Tvoj ľud bude mojím ľudom a tvoj Boh mojím Bohom.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28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Hannahina modlitba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chlapec Samuel stále rástol do postavy a priazne u PÁNA a u ľudí.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nemala syna. Bola tak smutná, že sa modlila k Bohu. "Ó, Otče Bože, ak mi dáš syna, dám ho za teba po všetky dni jeho života."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si spomenul na jej modlitbu a dal Hanne syna Samuela.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dala svojho syna, aby uctieval Boha v chráme, keď sa predtým modlila.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Samuel žil v chráme a uctieval Boha. Dostal veľa milosti od ľudí a od Boha.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Z malého Samuela dobre vyrástol malý chlapec. Potom, neskôr, sa stal prorokom, ktorý počúval Boží hlas.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povedal Boží príkaz egyptskému kráľovi faraónovi. "Toto hovorí Pán: Prepustite môj ľud, aby sa mi klaňal."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Boh vypočul Hanninu modlitbu, spomenul si na ňu a plne na ňu odpovedal.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Boh počúva každú našu modlitbu.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Preto sa musíme modliť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vážne a úprimne.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vypočul našu modlitbu a verne odpovedal.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lang="s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Prečo bola Hannah taká smutná?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kvôli bolesti žalúdka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kvôli nedostatku peňazí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kvôli žiadnemu synovi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pretože bola škaredá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kvôli žiadnemu synovi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chlapec Samuel stále rástol do postavy a priazne u PÁNA a u ľudí.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Kráľ Saul, prvý kráľ Izraela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Hospodin odpovedal: Počúvaj ich a daj im kráľa. Potom Samuel povedal mužom Izraela: Vráťte sa všetci do svojho mesta.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"Potrebujeme kráľa!" Izraelčania žiadali, aby pre nich Samuelovi dali kráľa.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"Dám im kráľa, ako budú žiadať." Boh odpovedal Samuelovi.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poslal Saula k Samuelovi. Boh dovolil Samuelovi, aby mu nalial olej na hlavu, aby sa stal kráľom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"Toto je náš vodca, Saul." Samuel oznámil Izraelitom, že Boh určil Saula za vodcu Izraela.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 žiadnom prípade! kto je boh? Som boh,“ faraón to veľmi rázne odmietol.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Saul spočiatku dobre viedol Izraelitov, keď verne poslúchali Božiu vôľu. Stal sa však zlým kráľom, ktorý pre svoju aroganciu a hrdosť zradil Božiu vôľu.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Saul bol spočiatku pokorný.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sa však stal kráľom,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už viac neposlúchal Božiu vôľu.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Stal sa arogantným a chamtivým.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Musíte byť neustále pokorní, keď vás váš Otec Boh pozdvihne.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miluje pokorných,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odmieta pyšných.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sa pýtali Izraeliti Samuela?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Slovo Božie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kráľ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Hospodin odpovedal: Počúvaj ich a daj im kráľa. Potom Samuel povedal mužom Izraela: Vráťte sa všetci do svojho mesta.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/>
              <a:t>Mladý chlapec, Dávid, ktorý zabil Goliáša</a:t>
            </a:r>
            <a:r xmlns:a="http://schemas.openxmlformats.org/drawingml/2006/main">
              <a:rPr lang="sk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Dávid povedal Filištínovi: „Ty ideš proti mne s mečom, kopijou a oštepom, ale ja idem proti tebe v mene Hospodina všemohúceho, Boha izraelských vojsk, ktorého si hanil.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Vo filištínskom tábore bol obrovský vojak menom Goliáš. Urazil Božie meno tým, že začal bitku.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Nikto sa neodvážil proti nemu bojovať, pretože ho vystrašil.</a:t>
            </a:r>
          </a:p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V tom čase, mladý chlapec, Dávid povedal kráľovi Saulovi: Pôjdem a budem s ním bojovať.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"Môžem ho poraziť, ak je Boh so mnou."</a:t>
            </a:r>
          </a:p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Dávid pristúpil ku Goliášovi s piatimi hladkými kameňmi.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sa modlil k Bohu. "Pane, prosím, daj mi vedieť, čo budeš odteraz robiť."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Dávid povedal Goliášovi, ktorý proti nemu prišiel s mečom a kopijou. "Bojujem proti tebe v mene Jahveho Boha!"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Dávid hodil kameňom a udrel Goliáša do čela.</a:t>
            </a:r>
          </a:p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Dávid zvíťazil nad touto bitkou s Božou pomocou.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Izraelskí vojaci sa báli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obrieho Goliáša. Báli sa ho.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Dávid, ktorý veril v Božiu ochranu, však proti nemu bojoval statočne a porazil ho.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Mali by sme veriť, že Boh nás vždy chráni. Odvahu môžeme získať vierou, že Boh nás ochráni za každých okolností.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Odvaha, ktorá pochádza z viery v Boha, dokáže prekonať každý strach.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dáva víťazstvo tým, ktorí za Neho bojujú.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/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hodil Dávid na Goliáša?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oštep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štít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kameň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Dávid povedal Filištínovi: „Ty ideš proti mne s mečom, kopijou a oštepom, ale ja idem proti tebe v mene Hospodina všemohúceho, Boha izraelských vojsk, ktorého si hanil.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Samuel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Boh dopustil desať katastrof na celú egyptskú zem. Egypťania a faraón spoznali, kto je skutočný Boh.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"Mojžiš, vyjdi hneď so všetkými svojimi Izraelitmi z Egypta." Faraónovi nezostávalo nič iné, len ich nechať ísť.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Faraón si myslel, že je najsilnejší v ignorovaní Boha.</a:t>
            </a:r>
            <a:r xmlns:a="http://schemas.openxmlformats.org/drawingml/2006/main">
              <a:rPr lang="s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Takže musel byť vystavený veľkým katastrofám.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priznať, že Boh je Všemohúci, nie my.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Hospodin videl, že sa išiel pozrieť, zavolal naňho Boh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zvnútra kríka,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"Mojžiš! Mojžiš!" A Mojžiš povedal: "Tu som."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má rôzne podoby modly alebo iných falošných bohov.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je živý a pracuje svojou mocnou mocou.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Koľko nešťastí Boh spustil nad Egyptom?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päť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dvanásť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desať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desať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Egypťania spoznajú, že ja som Hospodin, keď vystriem ruku proti Egyptu a vyvediem z neho Izraelitov.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 18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Oblakový stĺp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4400"/>
              <a:t>a Ohnivý stĺp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 dne išiel Hospodin pred nimi v oblakovom stĺpe, aby ich viedol na ceste, a v noci v ohnivom stĺpe, aby im svietil, aby mohli cestovať vo dne i v noci.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Mojžišova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Izraeliti žili v Egypte 430 rokov. Opustili Egypt, aby sa na konci 430 rokov vrátili do zasľúbenej zeme – Kanaánu.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"Ako môžeme nájsť správnu cestu?", "Čo ak na ceste stretneme zlých ľudí?" Veľmi sa trápili.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tom čase im Boh ukázal dôkazy, že ich vedie. Bol to oblakový stĺp.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noci sa stal ohnivým stĺpom. Takto ich Boh viedol vo dne v noci.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"Nebojíme sa, lebo Boh je s nami!" Izraelský ľud ďakoval Bohu za to, že ho viedol oblačným a ohnivým stĺpom.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dňa, keď Mojžiš videl, ako Egypťan bije Izraelitu, nahneval sa, postavil sa na stranu svojho ľudu a Egypťana zabil.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lang="s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lekciu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mnohí Izraeliti prešli cez nebezpečnú púšť, Boh im ukázal, že ich viedol a chránil oblačným a ohnivým stĺpom.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Teraz je Boh so mnou a ochraňuj ma. Vzdávajme vďaku Bohu.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je vždy s nami.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chráni nás vo dne v noci.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Čím ich Boh viedol, keď Izraeliti odchádzali z Egypta?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oblakový stĺp a ohnivý stĺp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vták a ryby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slnko a mesiac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 a mačka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oblakový stĺp a ohnivý stĺp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 dne išiel Hospodin pred nimi v oblakovom stĺpe, aby ich viedol na ceste, a v noci v ohnivom stĺpe, aby im svietil, aby mohli cestovať vo dne i v noci.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Mojžišova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19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Izraeliti idú cez rozdelené more po suchu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Mojžiš vystrel ruku nad more a Hospodin celú noc zahnal more silným východným vetrom a premenil ho na súš. Vody boli rozdelené,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a Izraeliti sa na ceste do Kanaánu stretli s Červeným morom.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Egypťan zahnal Izraelitov, aby ich opäť chytil.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Potom sa stala úžasná vec! Boh dovolil, aby sa Červené more rozdelilo a Izraeliti kráčali po suchej zemi.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Egyptskí vojaci ich prehnali, ale more sa vrátilo späť, všetci egyptskí vojaci boli zaplavení do mora. Ani jeden z nich neprežil.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sa to faraón dopočul, Mojžiš sa ho bál, utiekol z egyptského paláca a odišiel bývať do Midjánskej púšte.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Ďakujeme Bohu, že nás zachránil! Všetci Izraeliti s veľkým potešením spievali radostné piesne.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zachránil Izraelitov z ich zúfalej situácie.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Bol som tiež v situácii, že som zomrel kvôli hriechu, ale Boh poslal Ježiša, aby ma zachránil!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ma zachránil pred večnou smrťou!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Ó, Otče Bože, ďakujem veľmi pekne!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 je?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je náš Spasiteľ, ktorý zachraňuje svoj ľud úžasným spôsobom.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Ako prešli Izraeliti cez Červené more?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im poslal veľkú loď.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ich nechal kráčať po morskej vode.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rozdelil Červené more a nechal ich kráčať ďalej</a:t>
            </a:r>
          </a:p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suchá zem.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ich nechal preletieť nad morom.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Boh rozdelil Červené more a nechal ich kráčať ďalej</a:t>
            </a:r>
          </a:p>
          <a:p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suchá zem.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Mojžiš vystrel ruku nad more a Hospodin celú noc zahnal more silným východným vetrom a premenil ho na súš. Vody boli rozdelené,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20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/>
              <a:t>Boh, ktorý sklamal mäso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"Počul som reptanie Izraelitov. Povedz im: Za súmraku budete jesť mäso a ráno sa nasýtite chlebom. Vtedy poznáte, že ja som Hospodin, váš Boh."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Izraeliti nemali na púšti žiadne jedlo. Potom reptali proti Mojžišovi a Bohu.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Potom Pán povedal Mojžišovi. "Spustím pre teba jedlo z neba."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Ráno sa na púštnej podlahe objavili tenké vločky ako mráz.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žil ako pastier 40 rokov a nakoniec mal 80 rokov.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Večer na nich prileteli prepelice, spadli a prikryli tábor. Zbierali ich, varili a jedli. Nehladovali ani na púšti.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"Vďaka ti, Bože!" Mojžiš a izraelský ľud boli ohromení všemohúcou Božou mocou.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poskytoval svojmu ľudu každodennú potravu úžasným spôsobom a svoju všemohúcu moc aj na púšti, kde žiadne nemohli nájsť.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Veríme, že Boh nám verne poskytne naše potreby svojím úžasným spôsobom.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 je?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to úžasný Boh, ktorý vopred pozná naše potreby a poskytuje im svoj úžasný spôsob.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Boh zabezpečil pre svoj hladujúci ľud?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a prepelica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Chlieb a mlieko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Mäso a voda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Ryža a polievka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Manna a prepelica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"Počul som reptanie Izraelitov. Povedz im: Za súmraku budete jesť mäso a ráno sa nasýtite chlebom. Vtedy poznáte, že ja som Hospodin, váš Boh."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/>
              <a:t>Desatoro prikázaní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tam bol s PÁNOM štyridsať dní a štyridsať nocí bez jedenia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chlieb alebo pitná voda. A napísal na dosky slová zmluvy - Desatoro prikázaní.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Mojžišova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Izraelský ľud prišiel na vrch Horeb (vrch Sinaj). Na Mont Sinai (hore Horeb) bola plná sláva Pána Boha.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povedal Mojžišovi: Vystúp ku mne na vrch. Mojžiš vystúpil na Boží vrch.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dňa si ho Boh zavolal v horiacom kríku a povedal mu. "Posielam ťa k faraónovi, aby si zachránil môj ľud, Izraelitov, z Egypta."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Pán Boh sa stretol na vrchu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dal Mojžišovi kamenné dosky. Boh naň napísal zákony a príkazy, aby Izraeliti dodržiavali – Desatoro.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"Ďakujem ti, Pane, že si nám dal zákony."</a:t>
            </a:r>
          </a:p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si pomyslel: "Oslobodím a naučím toto vzácne Desatoro."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Desať prikázaní sú vzácne nariadenia, ktoré Boh dal pre náš život.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budeme poslúchať Božie zákony, Boh bude spokojný s naším životom.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nám dal zákony a desať prikázaní.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sa nám dal spoznať prostredníctvom týchto zákonov a prikázaní.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Kde Boh napísal desať prikázaní?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Drevená tableta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Blato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tabletu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Papier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Kamenná tabuľka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Kamenná tabuľka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tam bol s PÁNOM štyridsať dní a štyridsať nocí bez jedenia</a:t>
            </a: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chlieb alebo pitná voda. A napísal na dosky slová zmluvy - Desatoro prikázaní.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Mojžišova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22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Zlaté teľa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Vzal, čo mu podali, a urobil z toho modlu odliatu do tvaru</a:t>
            </a:r>
          </a:p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z teľa, tvarovať ho pomocou nástroja. Potom povedali: Toto sú tvoji bohovia, Izrael, ktorí ťa vyviedli z Egypta.</a:t>
            </a:r>
          </a:p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Mojžiš tak dlho nezostupoval z Hory, cítili sa nesvoji. "Potrebujeme, aby nás viedol náš boh namiesto Mojžiša."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sa vrátil do Egypta, aby zachránil svoj ľud, Izraelitov, ktorí držali palicu, ktorú mu dal Boh.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tak si vyrobili zlaté teľa a uctievali ho ako svojho boha, aby ich viedol.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Mojžiš, ktorý prichádzal s Desatorom, sa tak nahneval.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sa na nich zúrivo hneval. "Zničím ich. Potom z vás urobím veľký národ."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Ale Mojžiš sa modlil k Bohu, aby im vážne odpustil. Boh vypočul Mojžišovu modlitbu a odpustil 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lang="s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To, čo Boh najviac nenávidí, je uctievať iných bohov namiesto Neho.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Neurobíš si za žiadnu cenu modlu.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Nech sa stane čokoľvek, nebudeš sa im klaňať a uctievať ich.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rgbClr val="FF0000"/>
                </a:solidFill>
              </a:rPr>
              <a:t>Boh?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najviac nenávidí uctievanie modly namiesto Neho.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Akú modlu urobili Izraeliti za páchanie hriechov?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Zlatá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Zlaté teľa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Strieborné teľa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Strieborná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Zlaté teľa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Vzal, čo mu podali, a urobil z toho modlu odliatu do tvaru</a:t>
            </a:r>
          </a:p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z teľa, tvarovať ho pomocou nástroja. Potom povedali: Toto sú tvoji bohovia, Izrael, ktorí ťa vyviedli z Egypta.</a:t>
            </a:r>
          </a:p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Exodus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23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Dom Boží (Tabernacle) na púšti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V deň, keď bol postavený príbytok, stan svedectva, oblak ho prikryl. Od večera do rána vyzeral oblak nad svätostánkom ako oheň.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čísla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Boh povolal Mojžiša za vodcu Izraelitov, keď mal 80 rokov.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Boží plán je odlišný od nášho, ale Jeho plán je vždy dokonalý.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veriť, že Boží plán je dokonalý a musíme sa na Neho spoliehať.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povedal Mojžišovi, aby urobil stánok – dom Boží.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povedal všetko o svätostánku – o jeho podobe a o všetkom, čo má byť preň pripravené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Boh im dal vedieť, ako majú používať každý článok, keď uctievajú Boha vo svätostánku.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Mojžiš a izraelský ľud postavili Svätostánok – Dom Boží – podľa pokynov Boha.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V deň, keď bol stánok postavený, zahalil ho oblak, ktorý ukazoval Božiu slávu. Svätostánok bol znamením, že Boh je s Izraelitmi.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dovolil Izraelitom, aby si postavili svätostánok – Boží dom, a dal im bývať so svätostánkom ako ich centrom.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Mali by sme žiť s Bohom ako centrom našej mysle a života.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rgbClr val="FF0000"/>
                </a:solidFill>
              </a:rPr>
              <a:t>Boh?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s nami žije, kráča s nami, vedie nás a hovorí s nami.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dovolil Boh Izraelcom vyrobiť?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Zlaté teľa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Desať prikázaní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Palác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Svätostánok – Boží dom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Svätostánok – Boží dom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bg1">
                    <a:lumMod val="50000"/>
                  </a:schemeClr>
                </a:solidFill>
              </a:rPr>
              <a:t>V deň, keď bol postavený príbytok, stan svedectva, oblak ho prikryl. Od večera do rána vyzeral oblak nad svätostánkom ako oheň.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čísla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24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slovo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Bože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400"/>
              <a:t>Zrútené Jericho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k" altLang="ko-KR" sz="3200"/>
              <a:t>Boh je?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nás vedie svojimi dokonalými plánmi. V Božích plánoch nie sú žiadne chyby.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Siedmy raz, keď kňazi zatrúbili na trúbu, Jozua prikázal ľudu: „Kričte, lebo Hospodin vám dal mesto!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Izraeliti chceli ísť do zasľúbenej zeme. Ale Jericho, ktoré bolo veľkým hradom, im zatarasilo cestu.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 povedal Jozuovi, ktorý bol ich vodcom, ako zničiť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Izraelský ľud sedem dní pochodoval okolo múru Jericha podľa Božích pokynov.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Kým šesť dní pochodovali okolo múru, každý deň raz, Jericho sa nepohlo ani o centimeter.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siedmy deň ju obišli sedemkrát. Na siedmy raz zakričali, stena sa zrútila.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Izraeliti nemohli zničiť Jericho vlastnou silou. Ale Boh pre nich svojou vlastnou mocou zničil Jericho.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Izraeliti zvíťazili poslušnosťou Bohu.</a:t>
            </a: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Žime svoj život v poslušnosti Bohu.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Vzdávajme vďaku Bohu za to, že sme zvíťazili!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3200"/>
              <a:t>Boh?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rgbClr val="C00000"/>
                </a:solidFill>
              </a:rPr>
              <a:t>Bože..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Boh dáva víťazstvo svojmu ľudu prostredníctvom svojej veľkej moci.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je Boh víťazstva!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Boh prikázal Jozuovi, aby zničil Jericho?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 dní hádžte kamene do Jericha.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 dní sa modlite za Jericho.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Sedem dní spievajte chvály Jerichu.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Pochodujte múr Jericha sedem dní a o</a:t>
            </a:r>
          </a:p>
          <a:p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posledný deň hlasno kričať.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Pochodujte múr Jericha sedem dní a o</a:t>
            </a:r>
          </a:p>
          <a:p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posledný deň hlasno kričať.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Siedmy raz, keď kňazi zatrúbili na trúbu, Jozua prikázal ľudu: „Kričte, lebo Hospodin vám dal mesto!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Joshua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